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68" r:id="rId9"/>
    <p:sldId id="261" r:id="rId10"/>
    <p:sldId id="264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2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1" autoAdjust="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1126-67BA-47B1-AB73-14E9AA813DE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E127F-D445-4DF3-8FEC-3472C814C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8143932" cy="5357850"/>
          </a:xfrm>
        </p:spPr>
        <p:txBody>
          <a:bodyPr>
            <a:normAutofit/>
          </a:bodyPr>
          <a:lstStyle/>
          <a:p>
            <a:pPr algn="ctr"/>
            <a:r>
              <a:rPr lang="ru-RU" sz="5300" kern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ДОШКОЛЬНОГО ОБРАЗОВАНИЯ </a:t>
            </a:r>
            <a: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/>
            </a:r>
            <a:b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</a:br>
            <a: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/>
            </a:r>
            <a:b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</a:br>
            <a: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     </a:t>
            </a:r>
            <a:r>
              <a:rPr lang="ru-RU" kern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СОГБУ «Шаталовский детский дом»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2865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Краткая презентация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544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Представлено описание образовательной деятельности в соответствии с направлениями развития ребенка, представленными в пяти образовательных областях с учетом используемых в ДО программ и методических пособий.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29684" cy="121444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Физкультурно-оздоровительная работа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Включает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в себя следующие принципы физического развития:</a:t>
            </a:r>
          </a:p>
          <a:p>
            <a:pPr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Гармоничное физическое развитие.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Формирование интереса и ценностного отношения к занятиям физической культурой.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1135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Оздоровительная направленность воспитательно - образовательного процесса: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Учет гигиенических требований.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Создание условий для оздоровительных режимов.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Бережное  отношение к нервной  системе ребенка.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Учет индивидуальных особенностей и интересов детей.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Предоставление ребенку свободы выбора.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Создание условий для самореализации.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Ориентация  на зону ближайшего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Региональный компонент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00052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 Принципы работы: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системность и непрерывность,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личностно-ориентированный гуманистический характер взаимодействия детей и взрослых,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свобода индивидуального личностного развития,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признание приоритета ценностей внутреннего мира ребенка, опоры на позитивный внутренний потенциал развития ребенка,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принцип регионализации.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Приоритетное направление деятельности – </a:t>
            </a:r>
            <a:br>
              <a:rPr lang="ru-RU" b="1" dirty="0" smtClean="0"/>
            </a:br>
            <a:r>
              <a:rPr lang="ru-RU" b="1" dirty="0" smtClean="0"/>
              <a:t>коррекция речи и интеллекта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Психологическая  работа проходит под руководством  педагога-психолога по следующим направлениям: 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психологическое просвещение,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психологическая профилактика,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психологическая диагностика,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психологическое консультирование.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Деятельность логопедической службы проходит по следующим направлениям: 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аналитико-диагностическая работа,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профилактическая работа,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коррекционно-развивающая работа.</a:t>
            </a:r>
          </a:p>
          <a:p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Преемственность ДО и школы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071966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В программе поставлена цель обеспечить преемственность и непрерывность в организации образовательной, воспитательной, учебно-методической работы между дошкольным и начальным звеном образования.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Запланировано обеспечение условий для реализации плавного перехода детей от игровой к учебной деятельности.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Взаимодействие с социумом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3857652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В реализации программы участвуют научные, медицинские, культурные, физкультурно-спортивные и иные организации, обладающие ресурсами, необходимыми для осуществления видов учебной деятельности, предусмотренных соответствующей образовательной программой.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Экспериментальная работа в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Содержание опытно-экспериментальной деятельности с детьми строится исходя из трех блоков педагогического процесса, это:</a:t>
            </a:r>
          </a:p>
          <a:p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специально-организованное обучение в форме занятий.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совместная деятельность взрослого с детьми.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свободная самостоятельная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Способы и направления поддержки детской инициативы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Программа обеспечивает полноценное развитие личности детей во всех основных образовательных областях, а именно: в сферах социально-коммуникативного, познавательного, речевого, художественно-эстетического и физического развития личности детей на фоне их эмоционального благополучия и положительного отношения к миру, к себе и к другим людям.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Организационный раздел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496204" cy="34290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Содержит в себе сведения о материально-технических условиях реализации программы.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Режиме дня.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Особенностях традиционных событий, праздников, мероприятий.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Организацию развивающей предметно-пространственной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857232"/>
            <a:ext cx="6858000" cy="5000660"/>
          </a:xfrm>
        </p:spPr>
        <p:txBody>
          <a:bodyPr>
            <a:normAutofit/>
          </a:bodyPr>
          <a:lstStyle/>
          <a:p>
            <a:pPr algn="ctr"/>
            <a: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/>
            </a:r>
            <a:b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</a:br>
            <a: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/>
            </a:r>
            <a:b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142852"/>
            <a:ext cx="64294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 smtClean="0">
                <a:latin typeface="Arial" charset="0"/>
              </a:rPr>
              <a:t>Программа разработана рабочей группой педагогов с учетом ФГОС дошкольного образования, является инновационным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образовательным программным документом,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подготовленным с учетом новейших достижений науки и практики отечественного и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зарубежного дошкольного образования.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Программа адаптирована в соответствии с требованиями ФГОС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(Приказ № 1155 от 17 октября 2013 года)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Разработана  в соответствии с основными нормативно-правовыми документами по дошкольному воспитанию:</a:t>
            </a:r>
          </a:p>
          <a:p>
            <a:pPr algn="ctr">
              <a:buFontTx/>
              <a:buChar char="-"/>
            </a:pPr>
            <a:r>
              <a:rPr lang="ru-RU" altLang="ru-RU" dirty="0" smtClean="0">
                <a:latin typeface="Arial" charset="0"/>
              </a:rPr>
              <a:t> Федеральный закон от 29.12.2012 № 273-ФЗ «Об образовании  в Российской Федерации»</a:t>
            </a:r>
          </a:p>
          <a:p>
            <a:pPr algn="ctr">
              <a:buFontTx/>
              <a:buChar char="-"/>
            </a:pPr>
            <a:r>
              <a:rPr lang="ru-RU" altLang="ru-RU" dirty="0" smtClean="0">
                <a:latin typeface="Arial" charset="0"/>
              </a:rPr>
              <a:t> Порядок организации и осуществления образовательной деятельности по основным общеобразовательным программам ДО (Приказ № 1014 от 30 августа 2013 года)</a:t>
            </a:r>
          </a:p>
          <a:p>
            <a:pPr algn="ctr">
              <a:buFontTx/>
              <a:buChar char="-"/>
            </a:pPr>
            <a:r>
              <a:rPr lang="ru-RU" altLang="ru-RU" dirty="0" smtClean="0">
                <a:latin typeface="Arial" charset="0"/>
              </a:rPr>
              <a:t>Санитарно-эпидемиологические требования к устройству, содержанию и организации режима работы дошкольных образовательных организаций (Утверждены постановлением Главного государственного санитарного врача РФ от 15 мая 2013 года № 26 «Об утверждении САНПИН» 2.4.3049-13)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Программное обеспечение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214554"/>
            <a:ext cx="7786742" cy="1428760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Список используемой литературы, учебно-методический комплекс.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001056" cy="55452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    В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Программе комплексно представлены все основные содержательные линии воспитания и образования дошкольника.</a:t>
            </a:r>
          </a:p>
          <a:p>
            <a:pPr algn="just"/>
            <a:r>
              <a:rPr lang="ru-RU" altLang="ru-RU" b="1" dirty="0" smtClean="0">
                <a:latin typeface="Calibri" pitchFamily="34" charset="0"/>
                <a:cs typeface="Calibri" pitchFamily="34" charset="0"/>
              </a:rPr>
              <a:t>Главный критерий отбора программного материала —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его воспитательная ценность, высокий художественный уровень используемых произведений культуры (классической и народной — как отечественной, так и зарубежной), возможность развития всесторонних способностей ребенка на каждом этапе дошкольного детства.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>
              <a:buNone/>
            </a:pP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    Программа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начинается с </a:t>
            </a:r>
            <a:r>
              <a:rPr lang="ru-RU" altLang="ru-RU" sz="2800" b="1" dirty="0" smtClean="0">
                <a:latin typeface="Calibri" pitchFamily="34" charset="0"/>
                <a:cs typeface="Calibri" pitchFamily="34" charset="0"/>
              </a:rPr>
              <a:t>Целевого раздела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, который включает в себя  пояснительную записку и планируемые результаты освоения Программы.</a:t>
            </a:r>
          </a:p>
          <a:p>
            <a:pPr>
              <a:buNone/>
            </a:pP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     Пояснительная записка раскрывает:</a:t>
            </a:r>
          </a:p>
          <a:p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- цели и задачи Программы,</a:t>
            </a:r>
          </a:p>
          <a:p>
            <a:pPr marL="285750" indent="-285750">
              <a:buNone/>
            </a:pP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   - принципы и подходы к реализации Программы,</a:t>
            </a:r>
          </a:p>
          <a:p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- значимые для реализации Программы характеристики, в том числе характеристики особенностей развития детей раннего и дошкольного возраста.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Программа рассчитана на 3 возрастные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- младшая группа – от 4 до 5 лет.</a:t>
            </a:r>
            <a:br>
              <a:rPr lang="ru-RU" sz="2800" dirty="0" smtClean="0">
                <a:latin typeface="Calibri" pitchFamily="34" charset="0"/>
                <a:cs typeface="Calibri" pitchFamily="34" charset="0"/>
              </a:rPr>
            </a:br>
            <a:r>
              <a:rPr lang="ru-RU" sz="2800" dirty="0" smtClean="0">
                <a:latin typeface="Calibri" pitchFamily="34" charset="0"/>
                <a:cs typeface="Calibri" pitchFamily="34" charset="0"/>
              </a:rPr>
              <a:t>- старшая группа – от 5 до 6 лет.</a:t>
            </a:r>
            <a:br>
              <a:rPr lang="ru-RU" sz="2800" dirty="0" smtClean="0">
                <a:latin typeface="Calibri" pitchFamily="34" charset="0"/>
                <a:cs typeface="Calibri" pitchFamily="34" charset="0"/>
              </a:rPr>
            </a:br>
            <a:r>
              <a:rPr lang="ru-RU" sz="2800" dirty="0" smtClean="0">
                <a:latin typeface="Calibri" pitchFamily="34" charset="0"/>
                <a:cs typeface="Calibri" pitchFamily="34" charset="0"/>
              </a:rPr>
              <a:t>- подготовительная группа – от 6 до 7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781824" cy="12969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ведущие цели программы: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b="1" dirty="0" smtClean="0">
                <a:latin typeface="Calibri" pitchFamily="34" charset="0"/>
                <a:cs typeface="Calibri" pitchFamily="34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Создание условий развития ребенка, открывающих возможности ребенка для его позитивной социализации и индивидуализации, развитие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 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Развитие самостоятельности, любознательности.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58272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cs typeface="Calibri" pitchFamily="34" charset="0"/>
              </a:rPr>
              <a:t>Эти цели реализуются в процессе разнообразных видов детской деятельности: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игровой,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>- коммуникативной, 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>- трудовой, 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>- познавательно-исследовательской,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- продуктивной, 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>- музыкально-художественной,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>- чтения.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Далее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в Программе определены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Планируемые результаты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как ориентиры освоения воспитанниками основной образовательной программы дошкольного образования:</a:t>
            </a:r>
            <a:endParaRPr lang="ru-RU" sz="2800" b="1" dirty="0" smtClean="0">
              <a:latin typeface="Calibri" pitchFamily="34" charset="0"/>
              <a:cs typeface="Calibri" pitchFamily="34" charset="0"/>
            </a:endParaRPr>
          </a:p>
          <a:p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Целевые ориентиры, сформулированные в ФГОС дошкольного образования,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Система оценки результатов освоения Программы,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Педагогическая диагностика.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9286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Содержательный раздел</a:t>
            </a:r>
            <a:endParaRPr lang="ru-RU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 Содержание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детей: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-социально-коммуникативное развитие;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-познавательное развитие;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-речевое развитие;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-художественно-эстетическое развитие;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-физическое развитие;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2108</TotalTime>
  <Words>817</Words>
  <PresentationFormat>Экран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ПРОГРАММА ДОШКОЛЬНОГО ОБРАЗОВАНИЯ          СОГБУ «Шаталовский детский дом»</vt:lpstr>
      <vt:lpstr>    </vt:lpstr>
      <vt:lpstr>Слайд 3</vt:lpstr>
      <vt:lpstr>Слайд 4</vt:lpstr>
      <vt:lpstr>Программа рассчитана на 3 возрастные группы: </vt:lpstr>
      <vt:lpstr>ведущие цели программы: </vt:lpstr>
      <vt:lpstr>Эти цели реализуются в процессе разнообразных видов детской деятельности:</vt:lpstr>
      <vt:lpstr>Слайд 8</vt:lpstr>
      <vt:lpstr>Содержательный раздел</vt:lpstr>
      <vt:lpstr>Представлено описание образовательной деятельности в соответствии с направлениями развития ребенка, представленными в пяти образовательных областях с учетом используемых в ДО программ и методических пособий. </vt:lpstr>
      <vt:lpstr>Физкультурно-оздоровительная работа</vt:lpstr>
      <vt:lpstr>Оздоровительная направленность воспитательно - образовательного процесса: </vt:lpstr>
      <vt:lpstr>Региональный компонент</vt:lpstr>
      <vt:lpstr>Приоритетное направление деятельности –  коррекция речи и интеллекта</vt:lpstr>
      <vt:lpstr>Преемственность ДО и школы</vt:lpstr>
      <vt:lpstr>Взаимодействие с социумом</vt:lpstr>
      <vt:lpstr>Экспериментальная работа в ДО</vt:lpstr>
      <vt:lpstr>Способы и направления поддержки детской инициативы</vt:lpstr>
      <vt:lpstr>Организационный раздел</vt:lpstr>
      <vt:lpstr>Программное обеспечение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ДОШКОЛЬНОГО ОБРАЗОВАНИЯ          СОГБУ «Шаталовский детский дом»</dc:title>
  <dc:creator>Загоруйко Д.Г.</dc:creator>
  <cp:lastModifiedBy>admin</cp:lastModifiedBy>
  <cp:revision>125</cp:revision>
  <dcterms:created xsi:type="dcterms:W3CDTF">2017-10-09T05:48:19Z</dcterms:created>
  <dcterms:modified xsi:type="dcterms:W3CDTF">2017-10-13T07:26:50Z</dcterms:modified>
</cp:coreProperties>
</file>